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0A91F-AD74-4414-B55A-2666C6DB06D7}" type="datetimeFigureOut">
              <a:rPr lang="en-IN" smtClean="0"/>
              <a:pPr/>
              <a:t>15-01-2018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8EF05-98CC-4DD7-AEFC-7AC938AF6DF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2512181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chemeClr val="bg1">
                    <a:lumMod val="65000"/>
                  </a:schemeClr>
                </a:solidFill>
              </a:rPr>
              <a:t>Heartfelt Thanks from the</a:t>
            </a:r>
            <a:r>
              <a:rPr lang="en-US" b="1" dirty="0" smtClean="0"/>
              <a:t>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‘Giving Back to Society’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>
                    <a:lumMod val="65000"/>
                  </a:schemeClr>
                </a:solidFill>
              </a:rPr>
              <a:t>initiative</a:t>
            </a:r>
            <a:endParaRPr lang="en-IN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 flipV="1">
            <a:off x="3707904" y="6812280"/>
            <a:ext cx="1394441" cy="45720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736304" cy="19777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1939489" cy="23488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743" y="-28135"/>
            <a:ext cx="2797043" cy="20349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4314800"/>
            <a:ext cx="2208569" cy="25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4284997"/>
            <a:ext cx="4221147" cy="2573003"/>
          </a:xfrm>
          <a:prstGeom prst="rect">
            <a:avLst/>
          </a:prstGeom>
          <a:noFill/>
          <a:ln w="9525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0"/>
            <a:ext cx="1728192" cy="21181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Philanthropic Postal Agencies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59468"/>
            <a:ext cx="162672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2907" y="1187460"/>
            <a:ext cx="1543029" cy="1127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3156" y="1569973"/>
            <a:ext cx="2109044" cy="697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94884" y="1290948"/>
            <a:ext cx="1981572" cy="97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906360"/>
            <a:ext cx="1224136" cy="11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899592" y="233958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Finland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9792" y="241159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Australia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5976" y="226758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Czech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Republic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2240" y="226758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Spain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5576" y="391447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Portugal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3194391"/>
            <a:ext cx="2161877" cy="6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2123728" y="3914472"/>
            <a:ext cx="1058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Germany</a:t>
            </a:r>
            <a:endParaRPr lang="en-IN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41093" y="3194392"/>
            <a:ext cx="1743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0192" y="3410416"/>
            <a:ext cx="2385764" cy="45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6384781" y="3914472"/>
            <a:ext cx="923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Croatia </a:t>
            </a:r>
            <a:endParaRPr lang="en-IN" dirty="0"/>
          </a:p>
        </p:txBody>
      </p:sp>
      <p:sp>
        <p:nvSpPr>
          <p:cNvPr id="26" name="Rectangle 25"/>
          <p:cNvSpPr/>
          <p:nvPr/>
        </p:nvSpPr>
        <p:spPr>
          <a:xfrm>
            <a:off x="4368557" y="3923764"/>
            <a:ext cx="10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Guernsey</a:t>
            </a:r>
            <a:endParaRPr lang="en-IN" dirty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5376" y="5003884"/>
            <a:ext cx="126279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683568" y="6011996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Iceland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5003884"/>
            <a:ext cx="12954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29"/>
          <p:cNvSpPr/>
          <p:nvPr/>
        </p:nvSpPr>
        <p:spPr>
          <a:xfrm>
            <a:off x="2578230" y="5939988"/>
            <a:ext cx="76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Jersey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73142" y="5003884"/>
            <a:ext cx="117897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31"/>
          <p:cNvSpPr/>
          <p:nvPr/>
        </p:nvSpPr>
        <p:spPr>
          <a:xfrm>
            <a:off x="4572000" y="6002704"/>
            <a:ext cx="748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Malta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28184" y="5229200"/>
            <a:ext cx="232908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6444208" y="5930696"/>
            <a:ext cx="1428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New Zealand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3460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Philanthropic Postal Agencies…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836712"/>
            <a:ext cx="173040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47664" y="154750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Singapore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2839" y="836712"/>
            <a:ext cx="919161" cy="84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203848" y="155679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St Pierre et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Miquelon  </a:t>
            </a:r>
            <a:endParaRPr lang="en-IN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764704"/>
            <a:ext cx="1008112" cy="91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724128" y="1556792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Polynesian Post </a:t>
            </a:r>
            <a:endParaRPr lang="en-IN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6379" y="2771636"/>
            <a:ext cx="1368152" cy="1392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979712" y="2132856"/>
            <a:ext cx="4824536" cy="369332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Philanthropic Philatelic Dealers and Associations</a:t>
            </a:r>
            <a:endParaRPr lang="en-IN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66384" y="4139788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Belgium</a:t>
            </a:r>
            <a:endParaRPr lang="en-IN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32563" y="2972405"/>
            <a:ext cx="2376264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2688547" y="4149080"/>
            <a:ext cx="2675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CDD Stamps – Philippines </a:t>
            </a:r>
            <a:endParaRPr lang="en-IN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104" y="3350383"/>
            <a:ext cx="2952328" cy="65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5649325" y="4139788"/>
            <a:ext cx="1730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United Kingdom</a:t>
            </a:r>
            <a:endParaRPr lang="en-IN" dirty="0"/>
          </a:p>
        </p:txBody>
      </p:sp>
      <p:sp>
        <p:nvSpPr>
          <p:cNvPr id="18" name="TextBox 17"/>
          <p:cNvSpPr txBox="1"/>
          <p:nvPr/>
        </p:nvSpPr>
        <p:spPr>
          <a:xfrm>
            <a:off x="1187624" y="5013176"/>
            <a:ext cx="4165008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Pittwater Philatelic Service</a:t>
            </a:r>
            <a:r>
              <a:rPr lang="en-US" sz="2000" dirty="0" smtClean="0"/>
              <a:t> - 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</a:rPr>
              <a:t>Australia</a:t>
            </a:r>
            <a:endParaRPr lang="en-IN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8144" y="4750271"/>
            <a:ext cx="18288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6458389" y="6021288"/>
            <a:ext cx="63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USA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63408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</a:rPr>
              <a:t>Philanthropic Diplomatic Missions</a:t>
            </a:r>
            <a:endParaRPr lang="en-IN" sz="3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1"/>
            <a:ext cx="2088232" cy="183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699792" y="1268760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>
                    <a:lumMod val="50000"/>
                  </a:schemeClr>
                </a:solidFill>
              </a:rPr>
              <a:t>Mr. Johannes </a:t>
            </a:r>
            <a:r>
              <a:rPr lang="en-IN" b="1" dirty="0" err="1">
                <a:solidFill>
                  <a:schemeClr val="bg1">
                    <a:lumMod val="50000"/>
                  </a:schemeClr>
                </a:solidFill>
              </a:rPr>
              <a:t>Einarsson</a:t>
            </a:r>
            <a:r>
              <a:rPr lang="en-IN" b="1" dirty="0">
                <a:solidFill>
                  <a:schemeClr val="bg1">
                    <a:lumMod val="50000"/>
                  </a:schemeClr>
                </a:solidFill>
              </a:rPr>
              <a:t> (honorary consul for Iceland in Monaco</a:t>
            </a:r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en-IN" b="1" dirty="0">
                <a:solidFill>
                  <a:schemeClr val="bg1">
                    <a:lumMod val="50000"/>
                  </a:schemeClr>
                </a:solidFill>
              </a:rPr>
              <a:t>Mr. </a:t>
            </a:r>
            <a:r>
              <a:rPr lang="en-IN" b="1" dirty="0" err="1">
                <a:solidFill>
                  <a:schemeClr val="bg1">
                    <a:lumMod val="50000"/>
                  </a:schemeClr>
                </a:solidFill>
              </a:rPr>
              <a:t>Laaksonen</a:t>
            </a:r>
            <a:r>
              <a:rPr lang="en-IN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b="1" dirty="0" err="1">
                <a:solidFill>
                  <a:schemeClr val="bg1">
                    <a:lumMod val="50000"/>
                  </a:schemeClr>
                </a:solidFill>
              </a:rPr>
              <a:t>Heikki</a:t>
            </a:r>
            <a:r>
              <a:rPr lang="en-IN" b="1" dirty="0">
                <a:solidFill>
                  <a:schemeClr val="bg1">
                    <a:lumMod val="50000"/>
                  </a:schemeClr>
                </a:solidFill>
              </a:rPr>
              <a:t> (honorary consul for Iceland in Finland)</a:t>
            </a:r>
            <a:endParaRPr lang="en-IN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924944"/>
            <a:ext cx="1440160" cy="182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11760" y="3284984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Ms. Maria </a:t>
            </a:r>
            <a:r>
              <a:rPr lang="en-IN" b="1" dirty="0" err="1" smtClean="0">
                <a:solidFill>
                  <a:schemeClr val="bg1">
                    <a:lumMod val="50000"/>
                  </a:schemeClr>
                </a:solidFill>
              </a:rPr>
              <a:t>Dietmann</a:t>
            </a:r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 - Norwegian Honorary Consulate in Salzburg, Austria</a:t>
            </a:r>
          </a:p>
          <a:p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Mr. Christian </a:t>
            </a:r>
            <a:r>
              <a:rPr lang="en-IN" b="1" dirty="0" err="1" smtClean="0">
                <a:solidFill>
                  <a:schemeClr val="bg1">
                    <a:lumMod val="50000"/>
                  </a:schemeClr>
                </a:solidFill>
              </a:rPr>
              <a:t>Ulrik</a:t>
            </a:r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b="1" dirty="0" err="1" smtClean="0">
                <a:solidFill>
                  <a:schemeClr val="bg1">
                    <a:lumMod val="50000"/>
                  </a:schemeClr>
                </a:solidFill>
              </a:rPr>
              <a:t>Syse</a:t>
            </a:r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 - Royal Norwegian Embassy in Stockholm, Sweden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981575"/>
            <a:ext cx="13049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469700" y="5484092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Ms. Michaela </a:t>
            </a:r>
            <a:r>
              <a:rPr lang="en-IN" b="1" dirty="0" err="1" smtClean="0">
                <a:solidFill>
                  <a:schemeClr val="bg1">
                    <a:lumMod val="50000"/>
                  </a:schemeClr>
                </a:solidFill>
              </a:rPr>
              <a:t>Calonius</a:t>
            </a:r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  - Embassy of Sweden in Nicosia, Cyprus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121</Words>
  <Application>Microsoft Office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Heartfelt Thanks from the ‘Giving Back to Society’ initiative</vt:lpstr>
      <vt:lpstr>Philanthropic Postal Agencies</vt:lpstr>
      <vt:lpstr>Philanthropic Postal Agencies…</vt:lpstr>
      <vt:lpstr>Philanthropic Diplomatic Missions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Heartfelt Thanks from the ‘Giving Back to Society’ initiative</dc:title>
  <dc:creator>USER</dc:creator>
  <cp:lastModifiedBy>USER</cp:lastModifiedBy>
  <cp:revision>49</cp:revision>
  <dcterms:created xsi:type="dcterms:W3CDTF">2018-01-02T06:45:20Z</dcterms:created>
  <dcterms:modified xsi:type="dcterms:W3CDTF">2018-01-15T17:15:55Z</dcterms:modified>
</cp:coreProperties>
</file>